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7" r:id="rId2"/>
  </p:sldMasterIdLst>
  <p:notesMasterIdLst>
    <p:notesMasterId r:id="rId8"/>
  </p:notesMasterIdLst>
  <p:sldIdLst>
    <p:sldId id="256" r:id="rId3"/>
    <p:sldId id="257" r:id="rId4"/>
    <p:sldId id="261" r:id="rId5"/>
    <p:sldId id="262" r:id="rId6"/>
    <p:sldId id="263" r:id="rId7"/>
  </p:sldIdLst>
  <p:sldSz cx="12225338" cy="6858000"/>
  <p:notesSz cx="7023100" cy="93091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DBfGOeTiOEk+0aBWtZq8sNP3b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32" y="76"/>
      </p:cViewPr>
      <p:guideLst>
        <p:guide orient="horz" pos="2160"/>
        <p:guide pos="38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41F-47C1-9996-DF6877D07366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41F-47C1-9996-DF6877D07366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41F-47C1-9996-DF6877D07366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41F-47C1-9996-DF6877D07366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741F-47C1-9996-DF6877D07366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741F-47C1-9996-DF6877D07366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741F-47C1-9996-DF6877D07366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741F-47C1-9996-DF6877D07366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741F-47C1-9996-DF6877D07366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741F-47C1-9996-DF6877D07366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741F-47C1-9996-DF6877D07366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741F-47C1-9996-DF6877D07366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9-741F-47C1-9996-DF6877D07366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B-741F-47C1-9996-DF6877D07366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D-741F-47C1-9996-DF6877D07366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F-741F-47C1-9996-DF6877D07366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1-741F-47C1-9996-DF6877D07366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3-741F-47C1-9996-DF6877D07366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5-741F-47C1-9996-DF6877D07366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7-741F-47C1-9996-DF6877D07366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9-741F-47C1-9996-DF6877D07366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B-741F-47C1-9996-DF6877D07366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D-741F-47C1-9996-DF6877D07366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F-741F-47C1-9996-DF6877D0736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41F-47C1-9996-DF6877D0736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41F-47C1-9996-DF6877D0736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41F-47C1-9996-DF6877D0736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41F-47C1-9996-DF6877D0736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41F-47C1-9996-DF6877D0736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41F-47C1-9996-DF6877D0736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741F-47C1-9996-DF6877D0736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741F-47C1-9996-DF6877D0736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741F-47C1-9996-DF6877D0736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741F-47C1-9996-DF6877D0736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741F-47C1-9996-DF6877D0736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741F-47C1-9996-DF6877D07366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741F-47C1-9996-DF6877D0736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41F-47C1-9996-DF6877D07366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741F-47C1-9996-DF6877D07366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741F-47C1-9996-DF6877D0736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1-741F-47C1-9996-DF6877D0736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3-741F-47C1-9996-DF6877D07366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5-741F-47C1-9996-DF6877D07366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7-741F-47C1-9996-DF6877D07366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9-741F-47C1-9996-DF6877D07366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B-741F-47C1-9996-DF6877D07366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D-741F-47C1-9996-DF6877D07366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F-741F-47C1-9996-DF6877D07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sng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741F-47C1-9996-DF6877D0736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u="sng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916454801487282E-2"/>
          <c:y val="5.9660478663425089E-2"/>
          <c:w val="0.93792021248511792"/>
          <c:h val="0.593915137966616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504-4AAD-8BCA-155C626759E1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504-4AAD-8BCA-155C626759E1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504-4AAD-8BCA-155C626759E1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504-4AAD-8BCA-155C626759E1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1504-4AAD-8BCA-155C626759E1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1504-4AAD-8BCA-155C626759E1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1504-4AAD-8BCA-155C626759E1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1504-4AAD-8BCA-155C626759E1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1504-4AAD-8BCA-155C626759E1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1504-4AAD-8BCA-155C626759E1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1504-4AAD-8BCA-155C626759E1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1504-4AAD-8BCA-155C626759E1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1504-4AAD-8BCA-155C626759E1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1504-4AAD-8BCA-155C626759E1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1504-4AAD-8BCA-155C626759E1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1504-4AAD-8BCA-155C626759E1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1504-4AAD-8BCA-155C626759E1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1504-4AAD-8BCA-155C626759E1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1504-4AAD-8BCA-155C626759E1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1504-4AAD-8BCA-155C626759E1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1504-4AAD-8BCA-155C626759E1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1504-4AAD-8BCA-155C626759E1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1504-4AAD-8BCA-155C626759E1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1504-4AAD-8BCA-155C626759E1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1504-4AAD-8BCA-155C62675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1929698128"/>
        <c:axId val="1929700880"/>
        <c:axId val="0"/>
      </c:bar3DChart>
      <c:catAx>
        <c:axId val="192969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700880"/>
        <c:crosses val="autoZero"/>
        <c:auto val="1"/>
        <c:lblAlgn val="ctr"/>
        <c:lblOffset val="100"/>
        <c:noMultiLvlLbl val="0"/>
      </c:catAx>
      <c:valAx>
        <c:axId val="19297008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69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14663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95738" y="0"/>
            <a:ext cx="3014662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54025" y="693738"/>
            <a:ext cx="6176963" cy="3465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4875" y="4435475"/>
            <a:ext cx="5200650" cy="415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t" anchorCtr="0">
            <a:noAutofit/>
          </a:bodyPr>
          <a:lstStyle>
            <a:lvl1pPr marL="457200" marR="0" lvl="0" indent="-228600" algn="l" rtl="0">
              <a:spcBef>
                <a:spcPts val="481"/>
              </a:spcBef>
              <a:spcAft>
                <a:spcPts val="0"/>
              </a:spcAft>
              <a:buSzPts val="1400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81"/>
              </a:spcBef>
              <a:spcAft>
                <a:spcPts val="0"/>
              </a:spcAft>
              <a:buSzPts val="1400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481"/>
              </a:spcBef>
              <a:spcAft>
                <a:spcPts val="0"/>
              </a:spcAft>
              <a:buSzPts val="1400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481"/>
              </a:spcBef>
              <a:spcAft>
                <a:spcPts val="0"/>
              </a:spcAft>
              <a:buSzPts val="1400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481"/>
              </a:spcBef>
              <a:spcAft>
                <a:spcPts val="0"/>
              </a:spcAft>
              <a:buSzPts val="1400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70950"/>
            <a:ext cx="3014663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95738" y="8870950"/>
            <a:ext cx="3014662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50" tIns="43075" rIns="86150" bIns="430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 txBox="1">
            <a:spLocks noGrp="1"/>
          </p:cNvSpPr>
          <p:nvPr>
            <p:ph type="body" idx="1"/>
          </p:nvPr>
        </p:nvSpPr>
        <p:spPr>
          <a:xfrm>
            <a:off x="904875" y="4435475"/>
            <a:ext cx="5200650" cy="4159250"/>
          </a:xfrm>
          <a:prstGeom prst="rect">
            <a:avLst/>
          </a:prstGeom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693738"/>
            <a:ext cx="6176963" cy="3465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 txBox="1">
            <a:spLocks noGrp="1"/>
          </p:cNvSpPr>
          <p:nvPr>
            <p:ph type="body" idx="1"/>
          </p:nvPr>
        </p:nvSpPr>
        <p:spPr>
          <a:xfrm>
            <a:off x="904875" y="4435475"/>
            <a:ext cx="5200650" cy="4159250"/>
          </a:xfrm>
          <a:prstGeom prst="rect">
            <a:avLst/>
          </a:prstGeom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693738"/>
            <a:ext cx="6176963" cy="3465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E9B877EB-C332-143C-3C18-ADA270F20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>
            <a:extLst>
              <a:ext uri="{FF2B5EF4-FFF2-40B4-BE49-F238E27FC236}">
                <a16:creationId xmlns:a16="http://schemas.microsoft.com/office/drawing/2014/main" id="{42232552-DCBA-E63A-6AAC-3A0786A573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04875" y="4435475"/>
            <a:ext cx="5200650" cy="4159250"/>
          </a:xfrm>
          <a:prstGeom prst="rect">
            <a:avLst/>
          </a:prstGeom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:notes">
            <a:extLst>
              <a:ext uri="{FF2B5EF4-FFF2-40B4-BE49-F238E27FC236}">
                <a16:creationId xmlns:a16="http://schemas.microsoft.com/office/drawing/2014/main" id="{C01F68A7-5E1C-FB59-D352-A923F9205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693738"/>
            <a:ext cx="6176963" cy="3465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2556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722D7EC2-2597-3583-9ADF-B6D9DBEB7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>
            <a:extLst>
              <a:ext uri="{FF2B5EF4-FFF2-40B4-BE49-F238E27FC236}">
                <a16:creationId xmlns:a16="http://schemas.microsoft.com/office/drawing/2014/main" id="{5420B15C-18C7-8C38-9305-9CBA842085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04875" y="4435475"/>
            <a:ext cx="5200650" cy="4159250"/>
          </a:xfrm>
          <a:prstGeom prst="rect">
            <a:avLst/>
          </a:prstGeom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:notes">
            <a:extLst>
              <a:ext uri="{FF2B5EF4-FFF2-40B4-BE49-F238E27FC236}">
                <a16:creationId xmlns:a16="http://schemas.microsoft.com/office/drawing/2014/main" id="{BF2EF23A-3EFF-670F-6385-ED4ED2889F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693738"/>
            <a:ext cx="6176963" cy="3465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1014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362358D2-144A-B709-5EEE-14C1E150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>
            <a:extLst>
              <a:ext uri="{FF2B5EF4-FFF2-40B4-BE49-F238E27FC236}">
                <a16:creationId xmlns:a16="http://schemas.microsoft.com/office/drawing/2014/main" id="{1A38D2B2-7C82-C7FF-8CEF-CA6D9F6F85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04875" y="4435475"/>
            <a:ext cx="5200650" cy="4159250"/>
          </a:xfrm>
          <a:prstGeom prst="rect">
            <a:avLst/>
          </a:prstGeom>
        </p:spPr>
        <p:txBody>
          <a:bodyPr spcFirstLastPara="1" wrap="square" lIns="86150" tIns="43075" rIns="86150" bIns="43075" anchor="t" anchorCtr="0">
            <a:noAutofit/>
          </a:bodyPr>
          <a:lstStyle/>
          <a:p>
            <a:pPr marL="0" lvl="0" indent="0" algn="l" rtl="0">
              <a:spcBef>
                <a:spcPts val="481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:notes">
            <a:extLst>
              <a:ext uri="{FF2B5EF4-FFF2-40B4-BE49-F238E27FC236}">
                <a16:creationId xmlns:a16="http://schemas.microsoft.com/office/drawing/2014/main" id="{EA1DB39C-1F7E-29D5-3DD0-4F8D0929E4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693738"/>
            <a:ext cx="6176963" cy="3465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286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1">
  <p:cSld name="COVER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7" descr="A picture containing text, clock, watch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" y="-9385"/>
            <a:ext cx="12225370" cy="687677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>
            <a:off x="118699" y="5258117"/>
            <a:ext cx="10627380" cy="381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lnSpc>
                <a:spcPct val="119000"/>
              </a:lnSpc>
              <a:spcBef>
                <a:spcPts val="347"/>
              </a:spcBef>
              <a:spcAft>
                <a:spcPts val="0"/>
              </a:spcAft>
              <a:buSzPts val="1736"/>
              <a:buFont typeface="Verdana"/>
              <a:buNone/>
              <a:defRPr sz="1736"/>
            </a:lvl1pPr>
            <a:lvl2pPr lvl="1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lvl="6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lvl="7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lvl="8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ctrTitle"/>
          </p:nvPr>
        </p:nvSpPr>
        <p:spPr>
          <a:xfrm>
            <a:off x="126000" y="3421831"/>
            <a:ext cx="10625007" cy="567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087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/>
          <p:nvPr/>
        </p:nvSpPr>
        <p:spPr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72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30" name="Google Shape;30;p7"/>
          <p:cNvCxnSpPr/>
          <p:nvPr/>
        </p:nvCxnSpPr>
        <p:spPr>
          <a:xfrm>
            <a:off x="222041" y="6422971"/>
            <a:ext cx="1176809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" name="Google Shape;31;p7"/>
          <p:cNvSpPr txBox="1"/>
          <p:nvPr/>
        </p:nvSpPr>
        <p:spPr>
          <a:xfrm>
            <a:off x="11833582" y="5406990"/>
            <a:ext cx="22794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2" name="Google Shape;32;p7"/>
          <p:cNvSpPr txBox="1"/>
          <p:nvPr/>
        </p:nvSpPr>
        <p:spPr>
          <a:xfrm>
            <a:off x="11811453" y="6156809"/>
            <a:ext cx="22794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3" name="Google Shape;33;p7"/>
          <p:cNvSpPr/>
          <p:nvPr/>
        </p:nvSpPr>
        <p:spPr>
          <a:xfrm>
            <a:off x="11125001" y="5811879"/>
            <a:ext cx="914400" cy="2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4" name="Google Shape;3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31489" y="-216085"/>
            <a:ext cx="2093892" cy="13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43245" y="6585917"/>
            <a:ext cx="1636920" cy="10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566" y="6438900"/>
            <a:ext cx="10185400" cy="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LEAR1">
  <p:cSld name="1_CLEAR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535325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219600" y="882196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42900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marL="3657600" lvl="7" indent="-342900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>
            <a:endParaRPr/>
          </a:p>
        </p:txBody>
      </p:sp>
      <p:pic>
        <p:nvPicPr>
          <p:cNvPr id="40" name="Google Shape;4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31489" y="-216085"/>
            <a:ext cx="2093892" cy="131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" name="Google Shape;41;p8"/>
          <p:cNvCxnSpPr/>
          <p:nvPr/>
        </p:nvCxnSpPr>
        <p:spPr>
          <a:xfrm>
            <a:off x="221435" y="6422971"/>
            <a:ext cx="11736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3">
  <p:cSld name="DARK3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6393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1"/>
          </p:nvPr>
        </p:nvSpPr>
        <p:spPr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marL="3657600" lvl="7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>
            <a:endParaRPr/>
          </a:p>
        </p:txBody>
      </p:sp>
      <p:cxnSp>
        <p:nvCxnSpPr>
          <p:cNvPr id="104" name="Google Shape;104;p16"/>
          <p:cNvCxnSpPr/>
          <p:nvPr/>
        </p:nvCxnSpPr>
        <p:spPr>
          <a:xfrm>
            <a:off x="218262" y="882193"/>
            <a:ext cx="11768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4">
  <p:cSld name="DARK4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6393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aphicFrame>
        <p:nvGraphicFramePr>
          <p:cNvPr id="107" name="Google Shape;107;p17"/>
          <p:cNvGraphicFramePr/>
          <p:nvPr/>
        </p:nvGraphicFramePr>
        <p:xfrm>
          <a:off x="279036" y="1321782"/>
          <a:ext cx="11656200" cy="462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8" name="Google Shape;108;p17"/>
          <p:cNvGraphicFramePr/>
          <p:nvPr/>
        </p:nvGraphicFramePr>
        <p:xfrm>
          <a:off x="278274" y="1348840"/>
          <a:ext cx="11624400" cy="471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9" name="Google Shape;109;p17"/>
          <p:cNvCxnSpPr/>
          <p:nvPr/>
        </p:nvCxnSpPr>
        <p:spPr>
          <a:xfrm>
            <a:off x="218262" y="882193"/>
            <a:ext cx="11768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5">
  <p:cSld name="DARK5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6393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aphicFrame>
        <p:nvGraphicFramePr>
          <p:cNvPr id="112" name="Google Shape;112;p18"/>
          <p:cNvGraphicFramePr/>
          <p:nvPr/>
        </p:nvGraphicFramePr>
        <p:xfrm>
          <a:off x="279036" y="1219353"/>
          <a:ext cx="11656200" cy="473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3" name="Google Shape;113;p18"/>
          <p:cNvCxnSpPr/>
          <p:nvPr/>
        </p:nvCxnSpPr>
        <p:spPr>
          <a:xfrm>
            <a:off x="218262" y="882193"/>
            <a:ext cx="11768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6">
  <p:cSld name="DARK6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6393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body" idx="1"/>
          </p:nvPr>
        </p:nvSpPr>
        <p:spPr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marL="3657600" lvl="7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7">
  <p:cSld name="DARK7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6393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marL="3657600" lvl="7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>
            <a:endParaRPr/>
          </a:p>
        </p:txBody>
      </p:sp>
      <p:cxnSp>
        <p:nvCxnSpPr>
          <p:cNvPr id="120" name="Google Shape;120;p20"/>
          <p:cNvCxnSpPr/>
          <p:nvPr/>
        </p:nvCxnSpPr>
        <p:spPr>
          <a:xfrm>
            <a:off x="218262" y="882193"/>
            <a:ext cx="11768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8">
  <p:cSld name="DARK8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6393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218859" y="1674000"/>
            <a:ext cx="5788800" cy="43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11276" algn="l" rtl="0">
              <a:lnSpc>
                <a:spcPct val="119000"/>
              </a:lnSpc>
              <a:spcBef>
                <a:spcPts val="260"/>
              </a:spcBef>
              <a:spcAft>
                <a:spcPts val="0"/>
              </a:spcAft>
              <a:buSzPts val="1302"/>
              <a:buChar char="–"/>
              <a:defRPr sz="1302"/>
            </a:lvl6pPr>
            <a:lvl7pPr marL="3200400" lvl="6" indent="-311276" algn="l" rtl="0">
              <a:lnSpc>
                <a:spcPct val="119000"/>
              </a:lnSpc>
              <a:spcBef>
                <a:spcPts val="260"/>
              </a:spcBef>
              <a:spcAft>
                <a:spcPts val="0"/>
              </a:spcAft>
              <a:buSzPts val="1302"/>
              <a:buChar char="–"/>
              <a:defRPr sz="1302"/>
            </a:lvl7pPr>
            <a:lvl8pPr marL="3657600" lvl="7" indent="-311277" algn="l" rtl="0">
              <a:lnSpc>
                <a:spcPct val="119000"/>
              </a:lnSpc>
              <a:spcBef>
                <a:spcPts val="260"/>
              </a:spcBef>
              <a:spcAft>
                <a:spcPts val="0"/>
              </a:spcAft>
              <a:buSzPts val="1302"/>
              <a:buChar char="–"/>
              <a:defRPr sz="1302"/>
            </a:lvl8pPr>
            <a:lvl9pPr marL="4114800" lvl="8" indent="-311277" algn="l" rtl="0">
              <a:lnSpc>
                <a:spcPct val="119000"/>
              </a:lnSpc>
              <a:spcBef>
                <a:spcPts val="260"/>
              </a:spcBef>
              <a:spcAft>
                <a:spcPts val="0"/>
              </a:spcAft>
              <a:buSzPts val="1302"/>
              <a:buChar char="–"/>
              <a:defRPr sz="1302"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body" idx="2"/>
          </p:nvPr>
        </p:nvSpPr>
        <p:spPr>
          <a:xfrm>
            <a:off x="6202800" y="1674000"/>
            <a:ext cx="5778000" cy="43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11276" algn="l" rtl="0">
              <a:lnSpc>
                <a:spcPct val="119000"/>
              </a:lnSpc>
              <a:spcBef>
                <a:spcPts val="260"/>
              </a:spcBef>
              <a:spcAft>
                <a:spcPts val="0"/>
              </a:spcAft>
              <a:buSzPts val="1302"/>
              <a:buChar char="–"/>
              <a:defRPr sz="1302"/>
            </a:lvl6pPr>
            <a:lvl7pPr marL="3200400" lvl="6" indent="-311276" algn="l" rtl="0">
              <a:lnSpc>
                <a:spcPct val="119000"/>
              </a:lnSpc>
              <a:spcBef>
                <a:spcPts val="260"/>
              </a:spcBef>
              <a:spcAft>
                <a:spcPts val="0"/>
              </a:spcAft>
              <a:buSzPts val="1302"/>
              <a:buChar char="–"/>
              <a:defRPr sz="1302"/>
            </a:lvl7pPr>
            <a:lvl8pPr marL="3657600" lvl="7" indent="-311277" algn="l" rtl="0">
              <a:lnSpc>
                <a:spcPct val="119000"/>
              </a:lnSpc>
              <a:spcBef>
                <a:spcPts val="260"/>
              </a:spcBef>
              <a:spcAft>
                <a:spcPts val="0"/>
              </a:spcAft>
              <a:buSzPts val="1302"/>
              <a:buChar char="–"/>
              <a:defRPr sz="1302"/>
            </a:lvl8pPr>
            <a:lvl9pPr marL="4114800" lvl="8" indent="-311277" algn="l" rtl="0">
              <a:lnSpc>
                <a:spcPct val="119000"/>
              </a:lnSpc>
              <a:spcBef>
                <a:spcPts val="260"/>
              </a:spcBef>
              <a:spcAft>
                <a:spcPts val="0"/>
              </a:spcAft>
              <a:buSzPts val="1302"/>
              <a:buChar char="–"/>
              <a:defRPr sz="1302"/>
            </a:lvl9pPr>
          </a:lstStyle>
          <a:p>
            <a:endParaRPr/>
          </a:p>
        </p:txBody>
      </p:sp>
      <p:cxnSp>
        <p:nvCxnSpPr>
          <p:cNvPr id="125" name="Google Shape;125;p21"/>
          <p:cNvCxnSpPr/>
          <p:nvPr/>
        </p:nvCxnSpPr>
        <p:spPr>
          <a:xfrm>
            <a:off x="218262" y="882193"/>
            <a:ext cx="11768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_COLOUR_BG1">
  <p:cSld name="DARK_COLOUR_BG1">
    <p:bg>
      <p:bgPr>
        <a:solidFill>
          <a:srgbClr val="335E6F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6393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4pPr>
            <a:lvl5pPr marL="2286000" lvl="4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5pPr>
            <a:lvl6pPr marL="2743200" lvl="5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7pPr>
            <a:lvl8pPr marL="3657600" lvl="7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9pPr>
          </a:lstStyle>
          <a:p>
            <a:endParaRPr/>
          </a:p>
        </p:txBody>
      </p:sp>
      <p:cxnSp>
        <p:nvCxnSpPr>
          <p:cNvPr id="129" name="Google Shape;129;p22"/>
          <p:cNvCxnSpPr/>
          <p:nvPr/>
        </p:nvCxnSpPr>
        <p:spPr>
          <a:xfrm>
            <a:off x="218262" y="882193"/>
            <a:ext cx="11768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11" Type="http://schemas.openxmlformats.org/officeDocument/2006/relationships/image" Target="../media/image8.png"/><Relationship Id="rId5" Type="http://schemas.openxmlformats.org/officeDocument/2006/relationships/image" Target="../media/image2.jpg"/><Relationship Id="rId10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0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6" descr="A landscape with trees and a body of water in the background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225600" cy="687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6" descr="Background patter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" y="859062"/>
            <a:ext cx="12225600" cy="6017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" y="-1"/>
            <a:ext cx="12225337" cy="85322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6"/>
          <p:cNvSpPr txBox="1"/>
          <p:nvPr/>
        </p:nvSpPr>
        <p:spPr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72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573459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just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rgbClr val="8197A6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8C9B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78C9B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78C9B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78C9B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78C9B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6580" algn="l" rtl="0">
              <a:lnSpc>
                <a:spcPct val="119000"/>
              </a:lnSpc>
              <a:spcBef>
                <a:spcPts val="309"/>
              </a:spcBef>
              <a:spcAft>
                <a:spcPts val="0"/>
              </a:spcAft>
              <a:buClr>
                <a:schemeClr val="accent1"/>
              </a:buClr>
              <a:buSzPts val="1543"/>
              <a:buFont typeface="Verdana"/>
              <a:buChar char="–"/>
              <a:defRPr sz="154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6580" algn="l" rtl="0">
              <a:lnSpc>
                <a:spcPct val="119000"/>
              </a:lnSpc>
              <a:spcBef>
                <a:spcPts val="309"/>
              </a:spcBef>
              <a:spcAft>
                <a:spcPts val="0"/>
              </a:spcAft>
              <a:buClr>
                <a:schemeClr val="accent1"/>
              </a:buClr>
              <a:buSzPts val="1543"/>
              <a:buFont typeface="Verdana"/>
              <a:buChar char="–"/>
              <a:defRPr sz="154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6580" algn="l" rtl="0">
              <a:lnSpc>
                <a:spcPct val="119000"/>
              </a:lnSpc>
              <a:spcBef>
                <a:spcPts val="309"/>
              </a:spcBef>
              <a:spcAft>
                <a:spcPts val="0"/>
              </a:spcAft>
              <a:buClr>
                <a:schemeClr val="accent1"/>
              </a:buClr>
              <a:buSzPts val="1543"/>
              <a:buFont typeface="Verdana"/>
              <a:buChar char="–"/>
              <a:defRPr sz="154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6580" algn="l" rtl="0">
              <a:lnSpc>
                <a:spcPct val="119000"/>
              </a:lnSpc>
              <a:spcBef>
                <a:spcPts val="309"/>
              </a:spcBef>
              <a:spcAft>
                <a:spcPts val="0"/>
              </a:spcAft>
              <a:buClr>
                <a:schemeClr val="accent1"/>
              </a:buClr>
              <a:buSzPts val="1543"/>
              <a:buFont typeface="Verdana"/>
              <a:buChar char="–"/>
              <a:defRPr sz="154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6"/>
          <p:cNvSpPr txBox="1"/>
          <p:nvPr/>
        </p:nvSpPr>
        <p:spPr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72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" name="Google Shape;17;p6"/>
          <p:cNvSpPr txBox="1"/>
          <p:nvPr/>
        </p:nvSpPr>
        <p:spPr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800" b="0" i="0" u="none" strike="noStrike" cap="none">
              <a:solidFill>
                <a:srgbClr val="8197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343245" y="6585917"/>
            <a:ext cx="1636920" cy="10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331489" y="-216085"/>
            <a:ext cx="2093892" cy="131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6"/>
          <p:cNvCxnSpPr/>
          <p:nvPr/>
        </p:nvCxnSpPr>
        <p:spPr>
          <a:xfrm>
            <a:off x="218262" y="863721"/>
            <a:ext cx="11768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" name="Google Shape;21;p6"/>
          <p:cNvCxnSpPr/>
          <p:nvPr/>
        </p:nvCxnSpPr>
        <p:spPr>
          <a:xfrm>
            <a:off x="223200" y="6422400"/>
            <a:ext cx="11768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2" name="Google Shape;22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342800" y="6584400"/>
            <a:ext cx="1636920" cy="10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 descr="Logo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 l="25831" t="6338" r="24351" b="11141"/>
          <a:stretch/>
        </p:blipFill>
        <p:spPr>
          <a:xfrm>
            <a:off x="9894628" y="92705"/>
            <a:ext cx="772748" cy="7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" name="Google Shape;24;p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6566" y="6438900"/>
            <a:ext cx="10185400" cy="4191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249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5" descr="Background pattern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6322" y="0"/>
            <a:ext cx="1223798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5"/>
          <p:cNvSpPr txBox="1"/>
          <p:nvPr/>
        </p:nvSpPr>
        <p:spPr>
          <a:xfrm>
            <a:off x="221404" y="6202800"/>
            <a:ext cx="121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800">
              <a:solidFill>
                <a:srgbClr val="8197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772995" y="447366"/>
            <a:ext cx="6707100" cy="2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72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6393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22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body" idx="1"/>
          </p:nvPr>
        </p:nvSpPr>
        <p:spPr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rgbClr val="8197A6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9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6580" algn="l" rtl="0">
              <a:lnSpc>
                <a:spcPct val="119000"/>
              </a:lnSpc>
              <a:spcBef>
                <a:spcPts val="309"/>
              </a:spcBef>
              <a:spcAft>
                <a:spcPts val="0"/>
              </a:spcAft>
              <a:buClr>
                <a:schemeClr val="accent1"/>
              </a:buClr>
              <a:buSzPts val="1543"/>
              <a:buFont typeface="Verdana"/>
              <a:buChar char="–"/>
              <a:defRPr sz="154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6580" algn="l" rtl="0">
              <a:lnSpc>
                <a:spcPct val="119000"/>
              </a:lnSpc>
              <a:spcBef>
                <a:spcPts val="309"/>
              </a:spcBef>
              <a:spcAft>
                <a:spcPts val="0"/>
              </a:spcAft>
              <a:buClr>
                <a:schemeClr val="accent1"/>
              </a:buClr>
              <a:buSzPts val="1543"/>
              <a:buFont typeface="Verdana"/>
              <a:buChar char="–"/>
              <a:defRPr sz="154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6580" algn="l" rtl="0">
              <a:lnSpc>
                <a:spcPct val="119000"/>
              </a:lnSpc>
              <a:spcBef>
                <a:spcPts val="309"/>
              </a:spcBef>
              <a:spcAft>
                <a:spcPts val="0"/>
              </a:spcAft>
              <a:buClr>
                <a:schemeClr val="accent1"/>
              </a:buClr>
              <a:buSzPts val="1543"/>
              <a:buFont typeface="Verdana"/>
              <a:buChar char="–"/>
              <a:defRPr sz="154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6580" algn="l" rtl="0">
              <a:lnSpc>
                <a:spcPct val="119000"/>
              </a:lnSpc>
              <a:spcBef>
                <a:spcPts val="309"/>
              </a:spcBef>
              <a:spcAft>
                <a:spcPts val="0"/>
              </a:spcAft>
              <a:buClr>
                <a:schemeClr val="accent1"/>
              </a:buClr>
              <a:buSzPts val="1543"/>
              <a:buFont typeface="Verdana"/>
              <a:buChar char="–"/>
              <a:defRPr sz="1543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/>
          <p:nvPr/>
        </p:nvSpPr>
        <p:spPr>
          <a:xfrm>
            <a:off x="8204400" y="6202800"/>
            <a:ext cx="3751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fld id="{00000000-1234-1234-1234-123412341234}" type="slidenum">
              <a:rPr lang="en-US" sz="800">
                <a:solidFill>
                  <a:srgbClr val="8197A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800">
              <a:solidFill>
                <a:srgbClr val="8197A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31489" y="-216085"/>
            <a:ext cx="2093891" cy="131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5"/>
          <p:cNvCxnSpPr/>
          <p:nvPr/>
        </p:nvCxnSpPr>
        <p:spPr>
          <a:xfrm>
            <a:off x="221435" y="6422971"/>
            <a:ext cx="11736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8" name="Google Shape;98;p1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343245" y="6585917"/>
            <a:ext cx="1636920" cy="10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 descr="Logo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 l="25830" t="6337" r="24351" b="11140"/>
          <a:stretch/>
        </p:blipFill>
        <p:spPr>
          <a:xfrm>
            <a:off x="9894628" y="92705"/>
            <a:ext cx="772748" cy="7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0" name="Google Shape;100;p1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6566" y="6438900"/>
            <a:ext cx="10185403" cy="4191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/>
          <p:nvPr/>
        </p:nvSpPr>
        <p:spPr>
          <a:xfrm>
            <a:off x="232668" y="2097873"/>
            <a:ext cx="1104595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400" b="1" i="0" u="none" strike="noStrike" cap="none" dirty="0">
                <a:solidFill>
                  <a:srgbClr val="FDB739"/>
                </a:solidFill>
                <a:latin typeface="Calibri"/>
                <a:ea typeface="Calibri"/>
                <a:cs typeface="Calibri"/>
                <a:sym typeface="Calibri"/>
              </a:rPr>
              <a:t>UNOSSC-ESA GDA partnership</a:t>
            </a:r>
            <a:endParaRPr sz="6400" b="1" i="0" u="none" strike="noStrike" cap="none" dirty="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"/>
          <p:cNvSpPr txBox="1"/>
          <p:nvPr/>
        </p:nvSpPr>
        <p:spPr>
          <a:xfrm>
            <a:off x="232671" y="3138841"/>
            <a:ext cx="5813700" cy="646200"/>
          </a:xfrm>
          <a:prstGeom prst="rect">
            <a:avLst/>
          </a:prstGeom>
          <a:solidFill>
            <a:srgbClr val="003E4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Accelerating Impact</a:t>
            </a:r>
            <a:endParaRPr/>
          </a:p>
        </p:txBody>
      </p:sp>
      <p:sp>
        <p:nvSpPr>
          <p:cNvPr id="136" name="Google Shape;136;p1"/>
          <p:cNvSpPr txBox="1"/>
          <p:nvPr/>
        </p:nvSpPr>
        <p:spPr>
          <a:xfrm>
            <a:off x="3986019" y="4989647"/>
            <a:ext cx="8094600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Dumitru Vasilescu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Knowledge and Research Specialist</a:t>
            </a:r>
            <a:endParaRPr sz="2400" b="0" i="0" u="none" strike="noStrike" cap="none" baseline="30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rgbClr val="FDB739"/>
                </a:solidFill>
                <a:latin typeface="Calibri"/>
                <a:ea typeface="Calibri"/>
                <a:cs typeface="Calibri"/>
                <a:sym typeface="Calibri"/>
              </a:rPr>
              <a:t>United Nations Office for South-South Cooperation (UNOSSC)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25 June 2026</a:t>
            </a:r>
            <a:endParaRPr sz="2000" b="0" i="0" u="none" strike="noStrike" cap="none" dirty="0">
              <a:solidFill>
                <a:srgbClr val="78C9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7" name="Google Shape;137;p1"/>
          <p:cNvGrpSpPr/>
          <p:nvPr/>
        </p:nvGrpSpPr>
        <p:grpSpPr>
          <a:xfrm>
            <a:off x="244214" y="0"/>
            <a:ext cx="4263757" cy="804967"/>
            <a:chOff x="244214" y="0"/>
            <a:chExt cx="4263757" cy="804967"/>
          </a:xfrm>
        </p:grpSpPr>
        <p:sp>
          <p:nvSpPr>
            <p:cNvPr id="138" name="Google Shape;138;p1"/>
            <p:cNvSpPr txBox="1"/>
            <p:nvPr/>
          </p:nvSpPr>
          <p:spPr>
            <a:xfrm>
              <a:off x="701538" y="263984"/>
              <a:ext cx="33082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powered by</a:t>
              </a:r>
              <a:endPara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139" name="Google Shape;139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36946" y="0"/>
              <a:ext cx="1282734" cy="80496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40" name="Google Shape;140;p1"/>
            <p:cNvSpPr txBox="1"/>
            <p:nvPr/>
          </p:nvSpPr>
          <p:spPr>
            <a:xfrm>
              <a:off x="2402953" y="263984"/>
              <a:ext cx="21050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in partnership with</a:t>
              </a:r>
              <a:endPara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141" name="Google Shape;141;p1"/>
            <p:cNvPicPr preferRelativeResize="0"/>
            <p:nvPr/>
          </p:nvPicPr>
          <p:blipFill rotWithShape="1">
            <a:blip r:embed="rId4">
              <a:alphaModFix/>
            </a:blip>
            <a:srcRect r="79051"/>
            <a:stretch/>
          </p:blipFill>
          <p:spPr>
            <a:xfrm>
              <a:off x="3722871" y="262398"/>
              <a:ext cx="291186" cy="28017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42" name="Google Shape;142;p1" descr="ADB Logo - Asian Development Bank Download Vector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098098" y="262398"/>
              <a:ext cx="280170" cy="28017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43" name="Google Shape;143;p1" descr="Logo&#10;&#10;Description automatically generated"/>
            <p:cNvPicPr preferRelativeResize="0"/>
            <p:nvPr/>
          </p:nvPicPr>
          <p:blipFill rotWithShape="1">
            <a:blip r:embed="rId6">
              <a:alphaModFix/>
            </a:blip>
            <a:srcRect l="24369" r="24485"/>
            <a:stretch/>
          </p:blipFill>
          <p:spPr>
            <a:xfrm>
              <a:off x="244214" y="155786"/>
              <a:ext cx="484037" cy="53234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F73BDA8-75C7-B233-1737-76414EDB45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9132830" y="155786"/>
            <a:ext cx="1514679" cy="8049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"/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5352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UNOSSC’s partnership with ESA GDA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67C43-BF96-40D5-E3FA-1C81BCBE4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00" y="1230085"/>
            <a:ext cx="11764800" cy="4664425"/>
          </a:xfrm>
        </p:spPr>
        <p:txBody>
          <a:bodyPr/>
          <a:lstStyle/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+mj-lt"/>
                <a:cs typeface="Times New Roman" panose="02020603050405020304" pitchFamily="18" charset="0"/>
              </a:rPr>
              <a:t>Respond to developing countries’ expressed needs for data, technology, resilience and implementation support, including through ABAS for SIDS, the </a:t>
            </a:r>
            <a:r>
              <a:rPr lang="en-US" sz="1600" dirty="0" err="1">
                <a:latin typeface="+mj-lt"/>
                <a:cs typeface="Times New Roman" panose="02020603050405020304" pitchFamily="18" charset="0"/>
              </a:rPr>
              <a:t>Awaza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+mj-lt"/>
                <a:cs typeface="Times New Roman" panose="02020603050405020304" pitchFamily="18" charset="0"/>
              </a:rPr>
              <a:t>Programme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 of Action for LLDCs, and the Doha </a:t>
            </a:r>
            <a:r>
              <a:rPr lang="en-US" sz="1600" dirty="0" err="1">
                <a:latin typeface="+mj-lt"/>
                <a:cs typeface="Times New Roman" panose="02020603050405020304" pitchFamily="18" charset="0"/>
              </a:rPr>
              <a:t>Programme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 of Action for LDCs.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+mj-lt"/>
                <a:cs typeface="Times New Roman" panose="02020603050405020304" pitchFamily="18" charset="0"/>
              </a:rPr>
              <a:t>Connect ESA’s Earth observation expertise with national priorities on climate resilience, disaster risk reduction, urban planning, land systems, infrastructure and SDG implementation.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+mj-lt"/>
                <a:cs typeface="Times New Roman" panose="02020603050405020304" pitchFamily="18" charset="0"/>
              </a:rPr>
              <a:t>Support governments in turning EO, geospatial analytics and data capabilities into decision-ready tools for policy, planning and public investment.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+mj-lt"/>
                <a:cs typeface="Times New Roman" panose="02020603050405020304" pitchFamily="18" charset="0"/>
              </a:rPr>
              <a:t>Use UNOSSC’s brokerage role to translate ESA capabilities into South-South and triangular cooperation pathways.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latin typeface="+mj-lt"/>
                <a:cs typeface="Times New Roman" panose="02020603050405020304" pitchFamily="18" charset="0"/>
              </a:rPr>
              <a:t>Position EO as a practical enabler for implementing intergovernmental mandates and nationally owned development priorities.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E817A2CA-FBE2-4FD7-C021-9FAB02317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">
            <a:extLst>
              <a:ext uri="{FF2B5EF4-FFF2-40B4-BE49-F238E27FC236}">
                <a16:creationId xmlns:a16="http://schemas.microsoft.com/office/drawing/2014/main" id="{F2AFAC8E-5714-F080-5D73-651AEA733B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000" y="154800"/>
            <a:ext cx="9535200" cy="5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Key elements of the EOIs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5CCC0-85B6-0F57-BF68-0AACDAD4C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00" y="1230085"/>
            <a:ext cx="11764800" cy="4664425"/>
          </a:xfrm>
        </p:spPr>
        <p:txBody>
          <a:bodyPr/>
          <a:lstStyle/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Clear thematic relevance to national priorities, SDG implementation, climate resilience, urban planning, land systems and disaster-risk reduction.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Strong institutional ownership by national governments or mandated agencies, ensuring that EO support responds to real policy and operational needs.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Applicability across multiple countries, allowing individual requests to become shared South-South cooperation opportunities.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Potential for clustering, peer learning and replication, rather than treating each EOI as a stand-alone project.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Alignment with South-South and triangular cooperation policy frameworks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86276E9E-C1FF-874B-F055-46CD5EDDD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">
            <a:extLst>
              <a:ext uri="{FF2B5EF4-FFF2-40B4-BE49-F238E27FC236}">
                <a16:creationId xmlns:a16="http://schemas.microsoft.com/office/drawing/2014/main" id="{8BE90D13-F6C0-132F-10F2-AF8D732E21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000" y="-70411"/>
            <a:ext cx="95352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Cluster example: Urban growth, land systems and infrastructure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32FB1-383E-93FF-0E69-E005F26F5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00" y="1230085"/>
            <a:ext cx="11764800" cy="4664425"/>
          </a:xfrm>
        </p:spPr>
        <p:txBody>
          <a:bodyPr/>
          <a:lstStyle/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Türkiye and Colombia showed strong demand around urban growth, land-use change, infrastructure planning and resilience.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The cluster is strong because EO can directly support spatial planning, territorial development, risk-sensitive infrastructure and public investment decisions.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Success factors include clear institutional demand, policy relevance, technical feasibility, cross-country comparability and potential for replication. It can enable shared methodologies for urban-growth mapping, land-system analysis, urban resilience and infrastructure-risk assessment.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The cluster can generate reusable good practices, policy lessons, peer-learning exchanges and scalable pilots for other Global South countries.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016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D2297479-EFD5-4A86-4004-C081481B3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">
            <a:extLst>
              <a:ext uri="{FF2B5EF4-FFF2-40B4-BE49-F238E27FC236}">
                <a16:creationId xmlns:a16="http://schemas.microsoft.com/office/drawing/2014/main" id="{BB0BB4AB-7546-E7EE-4A6C-BF3418B20B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000" y="160421"/>
            <a:ext cx="953520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Future UNOSSC-ESA engagements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C66F36-3D7A-3293-4261-9717BCAD4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00" y="1230085"/>
            <a:ext cx="11764800" cy="4664425"/>
          </a:xfrm>
        </p:spPr>
        <p:txBody>
          <a:bodyPr/>
          <a:lstStyle/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Expand capacity development, including introductory EO learning modules for policymakers and deeper thematic modules in future phases.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Share ESA/GDA good practices, case studies, datasets and knowledge products through South-South Galaxy and the Global Alliance.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Co-develop new innovative EO pilots responding to concrete demands from Global South Member States.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Use the Global Alliance as the main platform for demand posting, matchmaking, cooperation brokerage and visibility of ESA-related EO solutions. 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/>
              <a:t>Engage other UN agencies through the UN Inter-Agency mechanism, IFIs and knowledge partners to support scale, financing, policy uptake and multi-country implementation.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404158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</Words>
  <Application>Microsoft Office PowerPoint</Application>
  <PresentationFormat>Custom</PresentationFormat>
  <Paragraphs>31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Calibri</vt:lpstr>
      <vt:lpstr>Verdana</vt:lpstr>
      <vt:lpstr>Wingdings</vt:lpstr>
      <vt:lpstr>Times New Roman</vt:lpstr>
      <vt:lpstr>Arial</vt:lpstr>
      <vt:lpstr>ESA_Presentation_CLEAR</vt:lpstr>
      <vt:lpstr>ESA_Presentation_DARK</vt:lpstr>
      <vt:lpstr>PowerPoint Presentation</vt:lpstr>
      <vt:lpstr>UNOSSC’s partnership with ESA GDA</vt:lpstr>
      <vt:lpstr>Key elements of the EOIs</vt:lpstr>
      <vt:lpstr>Cluster example: Urban growth, land systems and infrastructure</vt:lpstr>
      <vt:lpstr>Future UNOSSC-ESA engagements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Christoph Aubrecht</dc:creator>
  <cp:lastModifiedBy>Dumitru Vasilescu</cp:lastModifiedBy>
  <cp:revision>1</cp:revision>
  <dcterms:created xsi:type="dcterms:W3CDTF">2021-09-03T12:40:52Z</dcterms:created>
  <dcterms:modified xsi:type="dcterms:W3CDTF">2026-06-19T18:41:44Z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Karen Ooms-Walls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2021-09-02T22:00:00Z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9d36ad26-c4c2-44b3-9145-582895d752c1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PKKMWAM5UKCP-1108600927-1254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